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6" r:id="rId5"/>
    <p:sldId id="273" r:id="rId6"/>
    <p:sldId id="270" r:id="rId7"/>
    <p:sldId id="272" r:id="rId8"/>
    <p:sldId id="274" r:id="rId9"/>
    <p:sldId id="275" r:id="rId10"/>
    <p:sldId id="27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3/1/2022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525" y="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76676" y="919942"/>
            <a:ext cx="4321510" cy="1433945"/>
          </a:xfrm>
        </p:spPr>
        <p:txBody>
          <a:bodyPr>
            <a:normAutofit fontScale="90000"/>
          </a:bodyPr>
          <a:lstStyle/>
          <a:p>
            <a:pPr algn="ctr"/>
            <a:r>
              <a:rPr lang="km-KH" sz="9600" dirty="0"/>
              <a:t>ក្រសួងពាណិជ្ជកម្ម</a:t>
            </a:r>
            <a:endParaRPr lang="en-US" sz="9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56536" y="2515212"/>
            <a:ext cx="8744989" cy="1162565"/>
          </a:xfrm>
        </p:spPr>
        <p:txBody>
          <a:bodyPr>
            <a:normAutofit fontScale="92500"/>
          </a:bodyPr>
          <a:lstStyle/>
          <a:p>
            <a:r>
              <a:rPr lang="km-KH" sz="5400" dirty="0">
                <a:solidFill>
                  <a:schemeClr val="tx1"/>
                </a:solidFill>
              </a:rPr>
              <a:t>បទបង្ហាញអំពី ប្រព័ន្ធបណ្តាញ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en-US" sz="3600" dirty="0">
                <a:solidFill>
                  <a:schemeClr val="tx1"/>
                </a:solidFill>
              </a:rPr>
              <a:t>Network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r>
              <a:rPr lang="km-KH" sz="5400" dirty="0">
                <a:solidFill>
                  <a:schemeClr val="tx1"/>
                </a:solidFill>
              </a:rPr>
              <a:t>របស់ក្រសួងពាណិជ្ជកម្ម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457888-6553-42B5-87B9-FFC12D8CD3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038" y="829887"/>
            <a:ext cx="1524000" cy="1524000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9710B1EB-E7A1-4694-AC59-49284752A820}"/>
              </a:ext>
            </a:extLst>
          </p:cNvPr>
          <p:cNvSpPr txBox="1">
            <a:spLocks/>
          </p:cNvSpPr>
          <p:nvPr/>
        </p:nvSpPr>
        <p:spPr>
          <a:xfrm>
            <a:off x="208634" y="3933941"/>
            <a:ext cx="4921136" cy="11625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m-KH" sz="14400" dirty="0">
                <a:solidFill>
                  <a:schemeClr val="tx1"/>
                </a:solidFill>
              </a:rPr>
              <a:t>នាយកដ្ឋាន</a:t>
            </a:r>
            <a:r>
              <a:rPr lang="en-US" sz="14400" dirty="0">
                <a:solidFill>
                  <a:schemeClr val="tx1"/>
                </a:solidFill>
              </a:rPr>
              <a:t> </a:t>
            </a:r>
            <a:r>
              <a:rPr lang="km-KH" sz="14400" dirty="0">
                <a:solidFill>
                  <a:schemeClr val="tx1"/>
                </a:solidFill>
              </a:rPr>
              <a:t>ផែនកា​រ ស្ថិតិ និង ព័ត៌មានពាណិជ្ជកម្ម</a:t>
            </a:r>
          </a:p>
          <a:p>
            <a:r>
              <a:rPr lang="km-KH" sz="14400" dirty="0">
                <a:solidFill>
                  <a:schemeClr val="tx1"/>
                </a:solidFill>
              </a:rPr>
              <a:t>ការិយាល័យ បច្ចេកទេស ព័ត៌មានវិទ្យា</a:t>
            </a:r>
            <a:endParaRPr lang="en-US" sz="14400" dirty="0">
              <a:solidFill>
                <a:schemeClr val="tx1"/>
              </a:solidFill>
            </a:endParaRPr>
          </a:p>
          <a:p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AC3A874-4435-4BAC-916D-5AACEB9EC0F0}"/>
              </a:ext>
            </a:extLst>
          </p:cNvPr>
          <p:cNvSpPr txBox="1">
            <a:spLocks/>
          </p:cNvSpPr>
          <p:nvPr/>
        </p:nvSpPr>
        <p:spPr>
          <a:xfrm>
            <a:off x="221334" y="4652560"/>
            <a:ext cx="5228871" cy="8878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A1F06FD-B8A1-48F4-BE12-242DE5B4AFFE}"/>
              </a:ext>
            </a:extLst>
          </p:cNvPr>
          <p:cNvSpPr txBox="1">
            <a:spLocks/>
          </p:cNvSpPr>
          <p:nvPr/>
        </p:nvSpPr>
        <p:spPr>
          <a:xfrm>
            <a:off x="208634" y="5276342"/>
            <a:ext cx="7222944" cy="11625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2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km-KH" sz="14400" dirty="0">
                <a:solidFill>
                  <a:schemeClr val="tx1"/>
                </a:solidFill>
              </a:rPr>
              <a:t>បទបង្ហាញដោយៈ អ៊ុក សុភក្ត្រា </a:t>
            </a:r>
          </a:p>
          <a:p>
            <a:r>
              <a:rPr lang="km-KH" sz="14400" dirty="0">
                <a:solidFill>
                  <a:schemeClr val="tx1"/>
                </a:solidFill>
              </a:rPr>
              <a:t>ថ្ងៃ ខែ ឆ្នាំ</a:t>
            </a:r>
            <a:endParaRPr lang="en-US" sz="14400" dirty="0">
              <a:solidFill>
                <a:schemeClr val="tx1"/>
              </a:solidFill>
            </a:endParaRPr>
          </a:p>
          <a:p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166171"/>
            <a:ext cx="8001000" cy="876994"/>
          </a:xfrm>
        </p:spPr>
        <p:txBody>
          <a:bodyPr>
            <a:normAutofit/>
          </a:bodyPr>
          <a:lstStyle/>
          <a:p>
            <a:r>
              <a:rPr lang="en-US" dirty="0"/>
              <a:t>Content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1481667"/>
            <a:ext cx="8288338" cy="497628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romanUcPeriod"/>
            </a:pPr>
            <a:r>
              <a:rPr lang="en-US" sz="2900" dirty="0">
                <a:solidFill>
                  <a:schemeClr val="tx1"/>
                </a:solidFill>
              </a:rPr>
              <a:t>Diagram MOC network</a:t>
            </a:r>
          </a:p>
          <a:p>
            <a:r>
              <a:rPr lang="en-US" sz="2900" dirty="0">
                <a:solidFill>
                  <a:schemeClr val="tx1"/>
                </a:solidFill>
              </a:rPr>
              <a:t>	1.	existing diagram</a:t>
            </a:r>
          </a:p>
          <a:p>
            <a:r>
              <a:rPr lang="en-US" sz="2900" dirty="0">
                <a:solidFill>
                  <a:schemeClr val="tx1"/>
                </a:solidFill>
              </a:rPr>
              <a:t>	2.	New diagram	</a:t>
            </a:r>
          </a:p>
          <a:p>
            <a:pPr marL="571500" indent="-571500">
              <a:buAutoNum type="romanUcPeriod" startAt="2"/>
            </a:pPr>
            <a:r>
              <a:rPr lang="en-US" sz="2900" dirty="0">
                <a:solidFill>
                  <a:schemeClr val="tx1"/>
                </a:solidFill>
              </a:rPr>
              <a:t>Firewall</a:t>
            </a:r>
          </a:p>
          <a:p>
            <a:pPr marL="571500" indent="-571500">
              <a:buAutoNum type="romanUcPeriod" startAt="2"/>
            </a:pPr>
            <a:r>
              <a:rPr lang="en-US" sz="2900" dirty="0" err="1">
                <a:solidFill>
                  <a:schemeClr val="tx1"/>
                </a:solidFill>
              </a:rPr>
              <a:t>Mikrotik</a:t>
            </a:r>
            <a:r>
              <a:rPr lang="en-US" sz="2900" dirty="0">
                <a:solidFill>
                  <a:schemeClr val="tx1"/>
                </a:solidFill>
              </a:rPr>
              <a:t> Hotspot Management</a:t>
            </a:r>
          </a:p>
          <a:p>
            <a:pPr marL="571500" indent="-571500">
              <a:buAutoNum type="romanUcPeriod" startAt="2"/>
            </a:pPr>
            <a:r>
              <a:rPr lang="en-US" sz="2900" dirty="0">
                <a:solidFill>
                  <a:schemeClr val="tx1"/>
                </a:solidFill>
              </a:rPr>
              <a:t>Unifi Controller</a:t>
            </a:r>
          </a:p>
          <a:p>
            <a:pPr marL="571500" indent="-571500">
              <a:buFont typeface="Wingdings 3" panose="05040102010807070707" pitchFamily="18" charset="2"/>
              <a:buAutoNum type="romanUcPeriod" startAt="2"/>
            </a:pPr>
            <a:r>
              <a:rPr lang="en-US" sz="2900" dirty="0">
                <a:solidFill>
                  <a:schemeClr val="tx1"/>
                </a:solidFill>
              </a:rPr>
              <a:t>New building </a:t>
            </a:r>
            <a:r>
              <a:rPr lang="en-US" sz="2900" dirty="0" err="1">
                <a:solidFill>
                  <a:schemeClr val="tx1"/>
                </a:solidFill>
              </a:rPr>
              <a:t>wifi</a:t>
            </a:r>
            <a:r>
              <a:rPr lang="en-US" sz="2900" dirty="0">
                <a:solidFill>
                  <a:schemeClr val="tx1"/>
                </a:solidFill>
              </a:rPr>
              <a:t> controller</a:t>
            </a:r>
          </a:p>
          <a:p>
            <a:pPr marL="571500" indent="-571500">
              <a:buFont typeface="Wingdings 3" panose="05040102010807070707" pitchFamily="18" charset="2"/>
              <a:buAutoNum type="romanUcPeriod" startAt="2"/>
            </a:pPr>
            <a:r>
              <a:rPr lang="en-US" sz="2900" dirty="0">
                <a:solidFill>
                  <a:schemeClr val="tx1"/>
                </a:solidFill>
              </a:rPr>
              <a:t>IP Phone (Free PBX)</a:t>
            </a:r>
          </a:p>
          <a:p>
            <a:pPr marL="571500" indent="-571500">
              <a:buFont typeface="Wingdings 3" panose="05040102010807070707" pitchFamily="18" charset="2"/>
              <a:buAutoNum type="romanUcPeriod" startAt="2"/>
            </a:pPr>
            <a:r>
              <a:rPr lang="en-US" sz="2900" dirty="0">
                <a:solidFill>
                  <a:schemeClr val="tx1"/>
                </a:solidFill>
              </a:rPr>
              <a:t>Network Monitoring (</a:t>
            </a:r>
            <a:r>
              <a:rPr lang="en-US" sz="2900" dirty="0" err="1">
                <a:solidFill>
                  <a:schemeClr val="tx1"/>
                </a:solidFill>
              </a:rPr>
              <a:t>Observium</a:t>
            </a:r>
            <a:r>
              <a:rPr lang="en-US" sz="2900" dirty="0">
                <a:solidFill>
                  <a:schemeClr val="tx1"/>
                </a:solidFill>
              </a:rPr>
              <a:t>)</a:t>
            </a:r>
            <a:endParaRPr lang="en-US" sz="3200" dirty="0">
              <a:solidFill>
                <a:schemeClr val="tx1"/>
              </a:solidFill>
            </a:endParaRPr>
          </a:p>
          <a:p>
            <a:pPr marL="571500" indent="-571500">
              <a:buAutoNum type="romanUcPeriod" startAt="2"/>
            </a:pPr>
            <a:endParaRPr lang="en-US" sz="2900" dirty="0">
              <a:solidFill>
                <a:schemeClr val="tx1"/>
              </a:solidFill>
            </a:endParaRPr>
          </a:p>
          <a:p>
            <a:pPr marL="514350" indent="-514350">
              <a:buFont typeface="+mj-lt"/>
              <a:buAutoNum type="romanUcPeriod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614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3FEBB95-25AC-4702-A2CB-CE6060E5E236}"/>
              </a:ext>
            </a:extLst>
          </p:cNvPr>
          <p:cNvSpPr txBox="1"/>
          <p:nvPr/>
        </p:nvSpPr>
        <p:spPr>
          <a:xfrm>
            <a:off x="781396" y="365759"/>
            <a:ext cx="367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romanUcPeriod"/>
            </a:pPr>
            <a:r>
              <a:rPr lang="en-US" dirty="0">
                <a:solidFill>
                  <a:schemeClr val="tx1"/>
                </a:solidFill>
              </a:rPr>
              <a:t>Diagram MOC network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317B21-3FDB-4C29-9936-43CFD8768349}"/>
              </a:ext>
            </a:extLst>
          </p:cNvPr>
          <p:cNvSpPr txBox="1"/>
          <p:nvPr/>
        </p:nvSpPr>
        <p:spPr>
          <a:xfrm>
            <a:off x="1276696" y="822959"/>
            <a:ext cx="367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en-US" dirty="0"/>
              <a:t>Old Data Center Diagram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35AC7C-16DF-4D93-904B-68358877F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" y="1278015"/>
            <a:ext cx="11982450" cy="550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44D1A0-C345-4547-B195-0CA717FD8A14}"/>
              </a:ext>
            </a:extLst>
          </p:cNvPr>
          <p:cNvSpPr txBox="1"/>
          <p:nvPr/>
        </p:nvSpPr>
        <p:spPr>
          <a:xfrm>
            <a:off x="1404247" y="118109"/>
            <a:ext cx="367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2)	New Data Center Diagram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9FD037-FBB5-456E-83DA-2BA94FF6E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55" y="605540"/>
            <a:ext cx="11668539" cy="6134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90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0"/>
            <a:ext cx="12192000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DC1BDD-78FC-4F34-84F2-B576CA53257B}"/>
              </a:ext>
            </a:extLst>
          </p:cNvPr>
          <p:cNvSpPr txBox="1"/>
          <p:nvPr/>
        </p:nvSpPr>
        <p:spPr>
          <a:xfrm>
            <a:off x="781396" y="365759"/>
            <a:ext cx="367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II.	Firewall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144DCE-351A-4598-A4B9-B883CCE1D153}"/>
              </a:ext>
            </a:extLst>
          </p:cNvPr>
          <p:cNvSpPr txBox="1"/>
          <p:nvPr/>
        </p:nvSpPr>
        <p:spPr>
          <a:xfrm>
            <a:off x="1146232" y="1016923"/>
            <a:ext cx="3674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1.)	Firewall VDOM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277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428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417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1382</TotalTime>
  <Words>106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Century Gothic</vt:lpstr>
      <vt:lpstr>Wingdings 3</vt:lpstr>
      <vt:lpstr>Slice</vt:lpstr>
      <vt:lpstr>ក្រសួងពាណិជ្ជកម្ម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មាតិកា</dc:title>
  <dc:creator>Sopheaktra Ouk</dc:creator>
  <cp:lastModifiedBy>Admin</cp:lastModifiedBy>
  <cp:revision>8</cp:revision>
  <dcterms:created xsi:type="dcterms:W3CDTF">2022-02-28T05:12:12Z</dcterms:created>
  <dcterms:modified xsi:type="dcterms:W3CDTF">2022-03-01T04:21:05Z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